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Montserrat ExtraBold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8">
          <p15:clr>
            <a:srgbClr val="A4A3A4"/>
          </p15:clr>
        </p15:guide>
        <p15:guide id="2" pos="2880">
          <p15:clr>
            <a:srgbClr val="A4A3A4"/>
          </p15:clr>
        </p15:guide>
        <p15:guide id="3" pos="2119">
          <p15:clr>
            <a:srgbClr val="9AA0A6"/>
          </p15:clr>
        </p15:guide>
        <p15:guide id="4" pos="1428">
          <p15:clr>
            <a:srgbClr val="9AA0A6"/>
          </p15:clr>
        </p15:guide>
        <p15:guide id="5" orient="horz" pos="432">
          <p15:clr>
            <a:srgbClr val="9AA0A6"/>
          </p15:clr>
        </p15:guide>
        <p15:guide id="6" pos="3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8" orient="horz"/>
        <p:guide pos="2880"/>
        <p:guide pos="2119"/>
        <p:guide pos="1428"/>
        <p:guide pos="432" orient="horz"/>
        <p:guide pos="3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ExtraBold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ExtraBo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b14deaf17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b14deaf17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b16e59cd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b16e59cd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b16e59cd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b16e59cd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b1929b42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b1929b42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b1929b42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b1929b42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b1929b420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b1929b42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2a7390ef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2a7390ef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364025" y="1455650"/>
            <a:ext cx="3534300" cy="1740300"/>
          </a:xfrm>
          <a:prstGeom prst="rect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498475" y="1545300"/>
            <a:ext cx="3994800" cy="18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ДЕМОНСТРАЦИОННЫЙ ЭКЗАМЕН В ГИА: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РАЗРАБОТКА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ОЦЕНОЧНЫХ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МАТЕРИАЛОВ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267024" y="1340156"/>
            <a:ext cx="37875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364025" y="3195875"/>
            <a:ext cx="35343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2190825" y="884075"/>
            <a:ext cx="5707200" cy="15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ДЕМОНСТРАЦИОННЫЙ ЭКЗАМЕН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b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это процедура, позволяющая студенту</a:t>
            </a:r>
            <a:b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в условиях, приближенных к производственным продемонстрировать освоенные общие</a:t>
            </a:r>
            <a:b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и профессиональные компетенции.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2267025" y="2447675"/>
            <a:ext cx="5276100" cy="26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Организация процедуры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демонстрационного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экзамена реализуется с учетом</a:t>
            </a:r>
            <a:b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</a:b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БАЗОВЫХ ПРИНЦИПОВ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объективной оценки результатов подготовки рабочих кадров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2190825" y="454927"/>
            <a:ext cx="62022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ПРИНЦИП ПЕРВЫЙ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применение единых оценочных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материалов и заданий. 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2267025" y="1450025"/>
            <a:ext cx="51576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Оценочные материалы разрабатываются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согласно следующей структуре: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2776200" y="2151125"/>
            <a:ext cx="6008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Инструкция по охране труда и технике безопасности.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Пояснительная записка по разработке оценочных материалов. </a:t>
            </a: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Пояснительная записка содержит сведения о технологии разработки оценочных материалов и заданий.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Комплект оценочной документации. </a:t>
            </a: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Для оценки демонстрационного экзамена используют комплекты оценочной документации, предназначенных для оценки выполнения заданий демонстрационного экзамена продолжительностью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от 2 до 8 астрономических часов, и разрабатываются на основе действующего Технического описания соответствующей компетенции Ворлдскиллс.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2373435" y="2131371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2373435" y="2746792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2373435" y="3662056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6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 txBox="1"/>
          <p:nvPr/>
        </p:nvSpPr>
        <p:spPr>
          <a:xfrm>
            <a:off x="2267025" y="421475"/>
            <a:ext cx="6459600" cy="3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Это комплекс требований стандартизированной формы к выполнению заданий определенного уровня, а также оборудованию, оснащению и застройке площадки, составу экспертных групп и методики проведения оценки экзаменационных работ.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состав комплекса оценочной документации входит один образец задания, а также не менее 3 вариантов заданий с одинаковым уровнем сложности и схемы оценки к ним, которые не подлежат опубликованию и направляются в адрес главных экспертов за 1 день до начала демонстрационного экзамена.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Максимальное количество вариантов заданий не ограничено. Задание представляет собой комплекс задач и действий для демонстрации участниками знаний, умений и практических навыков в соответствии с требованиями, содержащимися в комплекте оценочной документации в рамках процедуры демонстрационного экзамена.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Комплекты оценочной документации, включая образцы заданий, разрабатываются ежегодно в соответствии с порядком, установленным Союзом «Молодые профессионалы», и не позднее 1 декабря размещаются в специальном разделе на официальном сайте www.worldskills.ru и в Единой системе актуальных требований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 компетенциям www.esat.worldskills.ru.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Задания разрабатываются на основе конкурсных заданий Финала Национального чемпионата «Молодые профессионалы» (WorldSkills Russia) соответствующего года или международных чемпионатов WorldSkills предыдущего или соответствующего года.  Разработка комплекта оценочной документации осуществляется экспертами Ворлдскиллс.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1992428" y="472428"/>
            <a:ext cx="247800" cy="247500"/>
          </a:xfrm>
          <a:prstGeom prst="ellipse">
            <a:avLst/>
          </a:prstGeom>
          <a:solidFill>
            <a:srgbClr val="5A64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 sz="1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2776200" y="627125"/>
            <a:ext cx="5208000" cy="42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Паспорт Комплекта оценочной документации. </a:t>
            </a: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Паспорт содержит сведения о соответствии комплекта оценочной документации содержанию ФГОС СПО с указанием профессиональных компетенций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и профессиональных стандартов с указанием уровней квалификации.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Паспорт включает в себя: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форму участия в демонстрационном экзамене (индивидуальная/групповая);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перечень знаний, умений и навыков из Спецификации стандарта Компетенции, проверяемые в рамках комплекта оценочной документации (WorldSkills Standard Specifications, WSSS);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обобщенную оценочную ведомость с указанием модулей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критериев оценки, максимально возможных баллов за выполнение модулей задания;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сведения о количестве экспертов, участвующих в оценке выполнения задания и минимальном количестве рабочих мест;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список оборудования и материалов, запрещенных на площадке (при наличии).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2373435" y="607371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 txBox="1"/>
          <p:nvPr/>
        </p:nvSpPr>
        <p:spPr>
          <a:xfrm>
            <a:off x="2776200" y="639350"/>
            <a:ext cx="5861400" cy="40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Образец задания для демонстрационного экзамена. 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Примерный План работы Центра проведения демонстрационного экзамена. </a:t>
            </a: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План содержит все мероприятия и работы, проводимые на площадках Центра проведения демонстрационного экзамена, включая Подготовительный день, брифинг экспертов, подготовку и уборку рабочих мест, работу экспертов,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 также подведение итогов и др. с указанием времени и продолжительности.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Примерный План застройки Центра проведения демонстрационного экзамена. </a:t>
            </a: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План разрабатывается в соответствии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техническим описанием компетенции с указанием размера площадки  проведения демонстрационного экзамена, расположения рабочих мест участников, экспертов, аптечки, входов и выходов, на схеме должны быть отражены розетки, выключатели.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Инфраструктурный лист. </a:t>
            </a: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Инфраструктурный лист должен содержать исключительно позиции, требуемые для выполнения задания демонстрационного экзамена или измерения/оценки их результатов.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2373435" y="607371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373435" y="1247226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2373435" y="2525482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2373435" y="3912195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07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23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/>
        </p:nvSpPr>
        <p:spPr>
          <a:xfrm>
            <a:off x="394875" y="454925"/>
            <a:ext cx="38637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ПРИНЦИП </a:t>
            </a: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ВТОРОЙ</a:t>
            </a: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единые требования к площадкам проведения демонстрационного экзамена. 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394875" y="1754825"/>
            <a:ext cx="3863700" cy="27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Процедура выполнения заданий демонстрационного экзамена и их оценки осуществляется на площадках, аккредитованных в качестве центров проведения демонстрационного экзамена.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качестве центров проведения демонстрационного экзамена могут быть аккредитованы организации и предприятия, отвечающие установленным критериям.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4589676" y="454925"/>
            <a:ext cx="386370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ПРИНЦИП ТРЕТИЙ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независимая экспертная оценка выполнения заданий.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4589676" y="1450025"/>
            <a:ext cx="3863700" cy="20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Оценку выполнения заданий демонстрационного экзамена осуществляют эксперты по соответствующей компетенции, которые владеющие методикой оценки по стандартам Ворлдскиллс и прошедшие подтверждение в электронной базе eSim: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сертифицированные эксперты Ворлдскиллс;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эксперты, прошедшие обучение в Союзе «Молодые профессионалы»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имеющие свидетельства о праве проведения чемпионатов;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эксперты, прошедшие обучение в Союзе «Молодые профессионалы» и имеющие свидетельства о праве оценки выполнения заданий демонстрационного экзамена.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0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07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23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/>
        </p:nvSpPr>
        <p:spPr>
          <a:xfrm>
            <a:off x="495875" y="430325"/>
            <a:ext cx="3963300" cy="10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 каждой площадкой закрепляется Главный эксперт.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целях соблюдения принципов объективности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независимости при проведении демонстрационного экзамена, не допускается участие в оценивании заданий тех экспертов, которые принимали участие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подготовке экзаменуемых, или представляют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экзаменуемыми одну образовательную организацию.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514150" y="1845000"/>
            <a:ext cx="366810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ПРИНЦИП ЧЕТВЕРТЫЙ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применение единой информационной системы</a:t>
            </a:r>
            <a:b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при проведении демонстрационного экзамена. 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538575" y="3410600"/>
            <a:ext cx="3787500" cy="30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Все участники демонстрационного экзамена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эксперты должны быть зарегистрированы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электронной системе eSim. eSim – это электронная система интернет-мониторинга, предназначенная для сбора и обработки данных результатов чемпионатов и демонстрационных экзаменов.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4602325" y="436925"/>
            <a:ext cx="3787500" cy="17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Процессы организации и проведения демонстрационного экзамена осуществляются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электронной системе eSim. К таким процессам относятся – формирование экзаменационных групп, процедуры согласования и назначения экспертов, аккредитацию центров проведения демонстрационного экзамена, автоматизированный выбор заданий, а также обработка и мониторинг результатов демонстрационного экзамена.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4641442" y="2283727"/>
            <a:ext cx="62022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ПРИНЦИП ПЯТЫЙ </a:t>
            </a: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выдача паспорта компетенций.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4641450" y="3126425"/>
            <a:ext cx="3787500" cy="27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Паспорт компетенций (Skills Passport) </a:t>
            </a: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– электронный документ, формируемый по итогам демонстрационного экзамена по стандартам Ворлдскиллс Россия в личном профиле каждого участника в системе eSim на русском и английском языках.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